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862E9-29F5-4A48-9FED-A07B3C9B3166}" v="28" dt="2020-09-25T09:27:04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Kreuning" userId="ec82587d-f859-43aa-91d3-fb8f47fe5957" providerId="ADAL" clId="{6CB862E9-29F5-4A48-9FED-A07B3C9B3166}"/>
    <pc:docChg chg="undo custSel mod addSld modSld">
      <pc:chgData name="Sandra Kreuning" userId="ec82587d-f859-43aa-91d3-fb8f47fe5957" providerId="ADAL" clId="{6CB862E9-29F5-4A48-9FED-A07B3C9B3166}" dt="2020-09-25T09:27:19.245" v="236" actId="27636"/>
      <pc:docMkLst>
        <pc:docMk/>
      </pc:docMkLst>
      <pc:sldChg chg="addSp delSp modSp mod setBg">
        <pc:chgData name="Sandra Kreuning" userId="ec82587d-f859-43aa-91d3-fb8f47fe5957" providerId="ADAL" clId="{6CB862E9-29F5-4A48-9FED-A07B3C9B3166}" dt="2020-09-25T09:27:19.245" v="236" actId="27636"/>
        <pc:sldMkLst>
          <pc:docMk/>
          <pc:sldMk cId="99915765" sldId="256"/>
        </pc:sldMkLst>
        <pc:spChg chg="mod">
          <ac:chgData name="Sandra Kreuning" userId="ec82587d-f859-43aa-91d3-fb8f47fe5957" providerId="ADAL" clId="{6CB862E9-29F5-4A48-9FED-A07B3C9B3166}" dt="2020-09-25T09:27:19.245" v="236" actId="27636"/>
          <ac:spMkLst>
            <pc:docMk/>
            <pc:sldMk cId="99915765" sldId="256"/>
            <ac:spMk id="2" creationId="{7CCFEF9E-E956-4757-B6B9-3CEBBCD472CB}"/>
          </ac:spMkLst>
        </pc:spChg>
        <pc:spChg chg="del mod">
          <ac:chgData name="Sandra Kreuning" userId="ec82587d-f859-43aa-91d3-fb8f47fe5957" providerId="ADAL" clId="{6CB862E9-29F5-4A48-9FED-A07B3C9B3166}" dt="2020-09-25T09:20:50.847" v="193" actId="478"/>
          <ac:spMkLst>
            <pc:docMk/>
            <pc:sldMk cId="99915765" sldId="256"/>
            <ac:spMk id="3" creationId="{4B2C21AB-5F12-46B1-8C4E-D3595DB7155E}"/>
          </ac:spMkLst>
        </pc:spChg>
        <pc:spChg chg="add del">
          <ac:chgData name="Sandra Kreuning" userId="ec82587d-f859-43aa-91d3-fb8f47fe5957" providerId="ADAL" clId="{6CB862E9-29F5-4A48-9FED-A07B3C9B3166}" dt="2020-09-25T09:20:45.074" v="189" actId="26606"/>
          <ac:spMkLst>
            <pc:docMk/>
            <pc:sldMk cId="99915765" sldId="256"/>
            <ac:spMk id="8" creationId="{9AFC454B-A080-4D23-B177-6D5356C6E6EF}"/>
          </ac:spMkLst>
        </pc:spChg>
        <pc:spChg chg="add del">
          <ac:chgData name="Sandra Kreuning" userId="ec82587d-f859-43aa-91d3-fb8f47fe5957" providerId="ADAL" clId="{6CB862E9-29F5-4A48-9FED-A07B3C9B3166}" dt="2020-09-25T09:20:45.074" v="189" actId="26606"/>
          <ac:spMkLst>
            <pc:docMk/>
            <pc:sldMk cId="99915765" sldId="256"/>
            <ac:spMk id="10" creationId="{D0522C2C-7B5C-48A7-A969-03941E5D2E76}"/>
          </ac:spMkLst>
        </pc:spChg>
        <pc:spChg chg="add del">
          <ac:chgData name="Sandra Kreuning" userId="ec82587d-f859-43aa-91d3-fb8f47fe5957" providerId="ADAL" clId="{6CB862E9-29F5-4A48-9FED-A07B3C9B3166}" dt="2020-09-25T09:20:45.074" v="189" actId="26606"/>
          <ac:spMkLst>
            <pc:docMk/>
            <pc:sldMk cId="99915765" sldId="256"/>
            <ac:spMk id="12" creationId="{9C682A1A-5B2D-4111-BBD6-620165633E5B}"/>
          </ac:spMkLst>
        </pc:spChg>
        <pc:spChg chg="add del">
          <ac:chgData name="Sandra Kreuning" userId="ec82587d-f859-43aa-91d3-fb8f47fe5957" providerId="ADAL" clId="{6CB862E9-29F5-4A48-9FED-A07B3C9B3166}" dt="2020-09-25T09:20:45.074" v="189" actId="26606"/>
          <ac:spMkLst>
            <pc:docMk/>
            <pc:sldMk cId="99915765" sldId="256"/>
            <ac:spMk id="14" creationId="{D6EE29F2-D77F-4BD0-A20B-334D316A1C9D}"/>
          </ac:spMkLst>
        </pc:spChg>
        <pc:spChg chg="add del">
          <ac:chgData name="Sandra Kreuning" userId="ec82587d-f859-43aa-91d3-fb8f47fe5957" providerId="ADAL" clId="{6CB862E9-29F5-4A48-9FED-A07B3C9B3166}" dt="2020-09-25T09:20:45.074" v="189" actId="26606"/>
          <ac:spMkLst>
            <pc:docMk/>
            <pc:sldMk cId="99915765" sldId="256"/>
            <ac:spMk id="16" creationId="{22D09ED2-868F-42C6-866E-F92E0CEF314F}"/>
          </ac:spMkLst>
        </pc:spChg>
        <pc:spChg chg="add">
          <ac:chgData name="Sandra Kreuning" userId="ec82587d-f859-43aa-91d3-fb8f47fe5957" providerId="ADAL" clId="{6CB862E9-29F5-4A48-9FED-A07B3C9B3166}" dt="2020-09-25T09:20:45.105" v="190" actId="26606"/>
          <ac:spMkLst>
            <pc:docMk/>
            <pc:sldMk cId="99915765" sldId="256"/>
            <ac:spMk id="18" creationId="{23962611-DFD5-4092-AAFD-559E3DFCE2C9}"/>
          </ac:spMkLst>
        </pc:spChg>
        <pc:picChg chg="add">
          <ac:chgData name="Sandra Kreuning" userId="ec82587d-f859-43aa-91d3-fb8f47fe5957" providerId="ADAL" clId="{6CB862E9-29F5-4A48-9FED-A07B3C9B3166}" dt="2020-09-25T09:20:45.105" v="190" actId="26606"/>
          <ac:picMkLst>
            <pc:docMk/>
            <pc:sldMk cId="99915765" sldId="256"/>
            <ac:picMk id="19" creationId="{2270F1FA-0425-408F-9861-80BF5AFB276D}"/>
          </ac:picMkLst>
        </pc:picChg>
      </pc:sldChg>
      <pc:sldChg chg="addSp delSp modSp mod setBg">
        <pc:chgData name="Sandra Kreuning" userId="ec82587d-f859-43aa-91d3-fb8f47fe5957" providerId="ADAL" clId="{6CB862E9-29F5-4A48-9FED-A07B3C9B3166}" dt="2020-09-25T09:27:04.642" v="232" actId="2711"/>
        <pc:sldMkLst>
          <pc:docMk/>
          <pc:sldMk cId="332988279" sldId="257"/>
        </pc:sldMkLst>
        <pc:spChg chg="mod">
          <ac:chgData name="Sandra Kreuning" userId="ec82587d-f859-43aa-91d3-fb8f47fe5957" providerId="ADAL" clId="{6CB862E9-29F5-4A48-9FED-A07B3C9B3166}" dt="2020-09-25T09:26:30.997" v="227" actId="255"/>
          <ac:spMkLst>
            <pc:docMk/>
            <pc:sldMk cId="332988279" sldId="257"/>
            <ac:spMk id="2" creationId="{E60A0A60-D9C3-458D-A39B-3B8112234D8C}"/>
          </ac:spMkLst>
        </pc:spChg>
        <pc:spChg chg="del mod">
          <ac:chgData name="Sandra Kreuning" userId="ec82587d-f859-43aa-91d3-fb8f47fe5957" providerId="ADAL" clId="{6CB862E9-29F5-4A48-9FED-A07B3C9B3166}" dt="2020-09-25T09:20:57.834" v="194" actId="26606"/>
          <ac:spMkLst>
            <pc:docMk/>
            <pc:sldMk cId="332988279" sldId="257"/>
            <ac:spMk id="3" creationId="{4900FF6F-DC1E-4F87-9DD9-F2BA19C24312}"/>
          </ac:spMkLst>
        </pc:spChg>
        <pc:spChg chg="add">
          <ac:chgData name="Sandra Kreuning" userId="ec82587d-f859-43aa-91d3-fb8f47fe5957" providerId="ADAL" clId="{6CB862E9-29F5-4A48-9FED-A07B3C9B3166}" dt="2020-09-25T09:20:57.834" v="194" actId="26606"/>
          <ac:spMkLst>
            <pc:docMk/>
            <pc:sldMk cId="332988279" sldId="257"/>
            <ac:spMk id="9" creationId="{1BE4F293-0A40-4AA3-8747-1C7D9F3EEABB}"/>
          </ac:spMkLst>
        </pc:spChg>
        <pc:grpChg chg="add">
          <ac:chgData name="Sandra Kreuning" userId="ec82587d-f859-43aa-91d3-fb8f47fe5957" providerId="ADAL" clId="{6CB862E9-29F5-4A48-9FED-A07B3C9B3166}" dt="2020-09-25T09:20:57.834" v="194" actId="26606"/>
          <ac:grpSpMkLst>
            <pc:docMk/>
            <pc:sldMk cId="332988279" sldId="257"/>
            <ac:grpSpMk id="11" creationId="{5D1CC8B8-2CD1-45F6-9CED-CA310400222D}"/>
          </ac:grpSpMkLst>
        </pc:grpChg>
        <pc:graphicFrameChg chg="add mod">
          <ac:chgData name="Sandra Kreuning" userId="ec82587d-f859-43aa-91d3-fb8f47fe5957" providerId="ADAL" clId="{6CB862E9-29F5-4A48-9FED-A07B3C9B3166}" dt="2020-09-25T09:27:04.642" v="232" actId="2711"/>
          <ac:graphicFrameMkLst>
            <pc:docMk/>
            <pc:sldMk cId="332988279" sldId="257"/>
            <ac:graphicFrameMk id="5" creationId="{BC767762-9412-4C71-8A04-82C85F21607F}"/>
          </ac:graphicFrameMkLst>
        </pc:graphicFrameChg>
      </pc:sldChg>
      <pc:sldChg chg="addSp delSp modSp add mod setBg">
        <pc:chgData name="Sandra Kreuning" userId="ec82587d-f859-43aa-91d3-fb8f47fe5957" providerId="ADAL" clId="{6CB862E9-29F5-4A48-9FED-A07B3C9B3166}" dt="2020-09-25T09:26:12.263" v="225" actId="255"/>
        <pc:sldMkLst>
          <pc:docMk/>
          <pc:sldMk cId="1682124830" sldId="258"/>
        </pc:sldMkLst>
        <pc:spChg chg="mod">
          <ac:chgData name="Sandra Kreuning" userId="ec82587d-f859-43aa-91d3-fb8f47fe5957" providerId="ADAL" clId="{6CB862E9-29F5-4A48-9FED-A07B3C9B3166}" dt="2020-09-25T09:26:12.263" v="225" actId="255"/>
          <ac:spMkLst>
            <pc:docMk/>
            <pc:sldMk cId="1682124830" sldId="258"/>
            <ac:spMk id="2" creationId="{895DDC44-3A7A-43BB-B759-9DAF1F5F00CA}"/>
          </ac:spMkLst>
        </pc:spChg>
        <pc:spChg chg="del">
          <ac:chgData name="Sandra Kreuning" userId="ec82587d-f859-43aa-91d3-fb8f47fe5957" providerId="ADAL" clId="{6CB862E9-29F5-4A48-9FED-A07B3C9B3166}" dt="2020-09-25T09:02:20.800" v="31"/>
          <ac:spMkLst>
            <pc:docMk/>
            <pc:sldMk cId="1682124830" sldId="258"/>
            <ac:spMk id="3" creationId="{47E256F8-7BDB-4008-9066-8444057620AB}"/>
          </ac:spMkLst>
        </pc:spChg>
        <pc:spChg chg="add">
          <ac:chgData name="Sandra Kreuning" userId="ec82587d-f859-43aa-91d3-fb8f47fe5957" providerId="ADAL" clId="{6CB862E9-29F5-4A48-9FED-A07B3C9B3166}" dt="2020-09-25T09:21:07.605" v="195" actId="26606"/>
          <ac:spMkLst>
            <pc:docMk/>
            <pc:sldMk cId="1682124830" sldId="258"/>
            <ac:spMk id="9" creationId="{19245A10-7F37-4569-80D2-2F692931E300}"/>
          </ac:spMkLst>
        </pc:spChg>
        <pc:spChg chg="add">
          <ac:chgData name="Sandra Kreuning" userId="ec82587d-f859-43aa-91d3-fb8f47fe5957" providerId="ADAL" clId="{6CB862E9-29F5-4A48-9FED-A07B3C9B3166}" dt="2020-09-25T09:21:07.605" v="195" actId="26606"/>
          <ac:spMkLst>
            <pc:docMk/>
            <pc:sldMk cId="1682124830" sldId="258"/>
            <ac:spMk id="11" creationId="{9267F70F-11C6-4597-9381-D0D80FC18FD9}"/>
          </ac:spMkLst>
        </pc:spChg>
        <pc:spChg chg="add">
          <ac:chgData name="Sandra Kreuning" userId="ec82587d-f859-43aa-91d3-fb8f47fe5957" providerId="ADAL" clId="{6CB862E9-29F5-4A48-9FED-A07B3C9B3166}" dt="2020-09-25T09:21:07.605" v="195" actId="26606"/>
          <ac:spMkLst>
            <pc:docMk/>
            <pc:sldMk cId="1682124830" sldId="258"/>
            <ac:spMk id="13" creationId="{2C20A93E-E407-4683-A405-147DE26132AD}"/>
          </ac:spMkLst>
        </pc:spChg>
        <pc:spChg chg="add">
          <ac:chgData name="Sandra Kreuning" userId="ec82587d-f859-43aa-91d3-fb8f47fe5957" providerId="ADAL" clId="{6CB862E9-29F5-4A48-9FED-A07B3C9B3166}" dt="2020-09-25T09:21:07.605" v="195" actId="26606"/>
          <ac:spMkLst>
            <pc:docMk/>
            <pc:sldMk cId="1682124830" sldId="258"/>
            <ac:spMk id="15" creationId="{9E8E3DD9-D235-48D9-A0EC-D6817EC84B75}"/>
          </ac:spMkLst>
        </pc:spChg>
        <pc:spChg chg="add">
          <ac:chgData name="Sandra Kreuning" userId="ec82587d-f859-43aa-91d3-fb8f47fe5957" providerId="ADAL" clId="{6CB862E9-29F5-4A48-9FED-A07B3C9B3166}" dt="2020-09-25T09:21:07.605" v="195" actId="26606"/>
          <ac:spMkLst>
            <pc:docMk/>
            <pc:sldMk cId="1682124830" sldId="258"/>
            <ac:spMk id="17" creationId="{EA83A145-578D-4A0B-94A7-AEAB2027D7EB}"/>
          </ac:spMkLst>
        </pc:spChg>
        <pc:picChg chg="add mod">
          <ac:chgData name="Sandra Kreuning" userId="ec82587d-f859-43aa-91d3-fb8f47fe5957" providerId="ADAL" clId="{6CB862E9-29F5-4A48-9FED-A07B3C9B3166}" dt="2020-09-25T09:21:07.605" v="195" actId="26606"/>
          <ac:picMkLst>
            <pc:docMk/>
            <pc:sldMk cId="1682124830" sldId="258"/>
            <ac:picMk id="4" creationId="{84FC215A-8F22-4D71-8B19-0D599B4C65BF}"/>
          </ac:picMkLst>
        </pc:picChg>
      </pc:sldChg>
      <pc:sldChg chg="addSp modSp add mod setBg">
        <pc:chgData name="Sandra Kreuning" userId="ec82587d-f859-43aa-91d3-fb8f47fe5957" providerId="ADAL" clId="{6CB862E9-29F5-4A48-9FED-A07B3C9B3166}" dt="2020-09-25T09:25:51.669" v="223" actId="255"/>
        <pc:sldMkLst>
          <pc:docMk/>
          <pc:sldMk cId="2196376191" sldId="259"/>
        </pc:sldMkLst>
        <pc:spChg chg="mod">
          <ac:chgData name="Sandra Kreuning" userId="ec82587d-f859-43aa-91d3-fb8f47fe5957" providerId="ADAL" clId="{6CB862E9-29F5-4A48-9FED-A07B3C9B3166}" dt="2020-09-25T09:25:51.669" v="223" actId="255"/>
          <ac:spMkLst>
            <pc:docMk/>
            <pc:sldMk cId="2196376191" sldId="259"/>
            <ac:spMk id="2" creationId="{C9B13D7F-79E3-4922-8CEC-7BDC38B07C58}"/>
          </ac:spMkLst>
        </pc:spChg>
        <pc:spChg chg="mod ord">
          <ac:chgData name="Sandra Kreuning" userId="ec82587d-f859-43aa-91d3-fb8f47fe5957" providerId="ADAL" clId="{6CB862E9-29F5-4A48-9FED-A07B3C9B3166}" dt="2020-09-25T09:21:26.822" v="196" actId="26606"/>
          <ac:spMkLst>
            <pc:docMk/>
            <pc:sldMk cId="2196376191" sldId="259"/>
            <ac:spMk id="3" creationId="{FBFFEE3E-5F01-4AA2-B02B-BDFC1DAE9695}"/>
          </ac:spMkLst>
        </pc:spChg>
        <pc:spChg chg="add">
          <ac:chgData name="Sandra Kreuning" userId="ec82587d-f859-43aa-91d3-fb8f47fe5957" providerId="ADAL" clId="{6CB862E9-29F5-4A48-9FED-A07B3C9B3166}" dt="2020-09-25T09:21:26.822" v="196" actId="26606"/>
          <ac:spMkLst>
            <pc:docMk/>
            <pc:sldMk cId="2196376191" sldId="259"/>
            <ac:spMk id="10" creationId="{DEE5C6BA-FE2A-4C38-8D88-E70C06E54F82}"/>
          </ac:spMkLst>
        </pc:spChg>
        <pc:spChg chg="add">
          <ac:chgData name="Sandra Kreuning" userId="ec82587d-f859-43aa-91d3-fb8f47fe5957" providerId="ADAL" clId="{6CB862E9-29F5-4A48-9FED-A07B3C9B3166}" dt="2020-09-25T09:21:26.822" v="196" actId="26606"/>
          <ac:spMkLst>
            <pc:docMk/>
            <pc:sldMk cId="2196376191" sldId="259"/>
            <ac:spMk id="14" creationId="{DE9FA85F-F0FB-4952-A05F-04CC67B18EE5}"/>
          </ac:spMkLst>
        </pc:spChg>
        <pc:spChg chg="add">
          <ac:chgData name="Sandra Kreuning" userId="ec82587d-f859-43aa-91d3-fb8f47fe5957" providerId="ADAL" clId="{6CB862E9-29F5-4A48-9FED-A07B3C9B3166}" dt="2020-09-25T09:21:26.822" v="196" actId="26606"/>
          <ac:spMkLst>
            <pc:docMk/>
            <pc:sldMk cId="2196376191" sldId="259"/>
            <ac:spMk id="16" creationId="{FEBD362A-CC27-47D9-8FC3-A5E91BA0760C}"/>
          </ac:spMkLst>
        </pc:spChg>
        <pc:picChg chg="add mod">
          <ac:chgData name="Sandra Kreuning" userId="ec82587d-f859-43aa-91d3-fb8f47fe5957" providerId="ADAL" clId="{6CB862E9-29F5-4A48-9FED-A07B3C9B3166}" dt="2020-09-25T09:21:26.822" v="196" actId="26606"/>
          <ac:picMkLst>
            <pc:docMk/>
            <pc:sldMk cId="2196376191" sldId="259"/>
            <ac:picMk id="4" creationId="{D63884CC-5F2B-4B58-BD83-A215442F478F}"/>
          </ac:picMkLst>
        </pc:picChg>
        <pc:picChg chg="add mod">
          <ac:chgData name="Sandra Kreuning" userId="ec82587d-f859-43aa-91d3-fb8f47fe5957" providerId="ADAL" clId="{6CB862E9-29F5-4A48-9FED-A07B3C9B3166}" dt="2020-09-25T09:21:26.822" v="196" actId="26606"/>
          <ac:picMkLst>
            <pc:docMk/>
            <pc:sldMk cId="2196376191" sldId="259"/>
            <ac:picMk id="5" creationId="{F3CC1538-6EB9-43B5-8655-A71AD4B9DA80}"/>
          </ac:picMkLst>
        </pc:picChg>
        <pc:picChg chg="add">
          <ac:chgData name="Sandra Kreuning" userId="ec82587d-f859-43aa-91d3-fb8f47fe5957" providerId="ADAL" clId="{6CB862E9-29F5-4A48-9FED-A07B3C9B3166}" dt="2020-09-25T09:21:26.822" v="196" actId="26606"/>
          <ac:picMkLst>
            <pc:docMk/>
            <pc:sldMk cId="2196376191" sldId="259"/>
            <ac:picMk id="12" creationId="{53E66F28-0926-4CFB-BDAB-646CAB184CB0}"/>
          </ac:picMkLst>
        </pc:picChg>
      </pc:sldChg>
      <pc:sldChg chg="addSp delSp modSp add mod setBg">
        <pc:chgData name="Sandra Kreuning" userId="ec82587d-f859-43aa-91d3-fb8f47fe5957" providerId="ADAL" clId="{6CB862E9-29F5-4A48-9FED-A07B3C9B3166}" dt="2020-09-25T09:13:34.792" v="86" actId="26606"/>
        <pc:sldMkLst>
          <pc:docMk/>
          <pc:sldMk cId="259623805" sldId="260"/>
        </pc:sldMkLst>
        <pc:spChg chg="del mod">
          <ac:chgData name="Sandra Kreuning" userId="ec82587d-f859-43aa-91d3-fb8f47fe5957" providerId="ADAL" clId="{6CB862E9-29F5-4A48-9FED-A07B3C9B3166}" dt="2020-09-25T09:13:20.197" v="81" actId="478"/>
          <ac:spMkLst>
            <pc:docMk/>
            <pc:sldMk cId="259623805" sldId="260"/>
            <ac:spMk id="2" creationId="{A2B6A925-3E69-4AB7-AF0D-76A06F2232B3}"/>
          </ac:spMkLst>
        </pc:spChg>
        <pc:spChg chg="del">
          <ac:chgData name="Sandra Kreuning" userId="ec82587d-f859-43aa-91d3-fb8f47fe5957" providerId="ADAL" clId="{6CB862E9-29F5-4A48-9FED-A07B3C9B3166}" dt="2020-09-25T09:12:58.062" v="76"/>
          <ac:spMkLst>
            <pc:docMk/>
            <pc:sldMk cId="259623805" sldId="260"/>
            <ac:spMk id="3" creationId="{AED17502-4A12-4A10-B8E9-F487F3B4E116}"/>
          </ac:spMkLst>
        </pc:spChg>
        <pc:spChg chg="add">
          <ac:chgData name="Sandra Kreuning" userId="ec82587d-f859-43aa-91d3-fb8f47fe5957" providerId="ADAL" clId="{6CB862E9-29F5-4A48-9FED-A07B3C9B3166}" dt="2020-09-25T09:13:34.792" v="86" actId="26606"/>
          <ac:spMkLst>
            <pc:docMk/>
            <pc:sldMk cId="259623805" sldId="260"/>
            <ac:spMk id="9" creationId="{B670DBD5-770C-4383-9F54-5B86E86BD5BB}"/>
          </ac:spMkLst>
        </pc:spChg>
        <pc:picChg chg="add mod">
          <ac:chgData name="Sandra Kreuning" userId="ec82587d-f859-43aa-91d3-fb8f47fe5957" providerId="ADAL" clId="{6CB862E9-29F5-4A48-9FED-A07B3C9B3166}" dt="2020-09-25T09:13:34.792" v="86" actId="26606"/>
          <ac:picMkLst>
            <pc:docMk/>
            <pc:sldMk cId="259623805" sldId="260"/>
            <ac:picMk id="4" creationId="{9C926024-15F5-4C02-B251-C3D2CC5E1ED3}"/>
          </ac:picMkLst>
        </pc:picChg>
      </pc:sldChg>
      <pc:sldChg chg="addSp delSp modSp add mod setBg">
        <pc:chgData name="Sandra Kreuning" userId="ec82587d-f859-43aa-91d3-fb8f47fe5957" providerId="ADAL" clId="{6CB862E9-29F5-4A48-9FED-A07B3C9B3166}" dt="2020-09-25T09:25:13.182" v="219" actId="255"/>
        <pc:sldMkLst>
          <pc:docMk/>
          <pc:sldMk cId="1413061250" sldId="261"/>
        </pc:sldMkLst>
        <pc:spChg chg="mod">
          <ac:chgData name="Sandra Kreuning" userId="ec82587d-f859-43aa-91d3-fb8f47fe5957" providerId="ADAL" clId="{6CB862E9-29F5-4A48-9FED-A07B3C9B3166}" dt="2020-09-25T09:25:13.182" v="219" actId="255"/>
          <ac:spMkLst>
            <pc:docMk/>
            <pc:sldMk cId="1413061250" sldId="261"/>
            <ac:spMk id="2" creationId="{36073F9A-DAFE-412E-8DE9-996C082D4232}"/>
          </ac:spMkLst>
        </pc:spChg>
        <pc:spChg chg="del">
          <ac:chgData name="Sandra Kreuning" userId="ec82587d-f859-43aa-91d3-fb8f47fe5957" providerId="ADAL" clId="{6CB862E9-29F5-4A48-9FED-A07B3C9B3166}" dt="2020-09-25T09:15:26.001" v="88"/>
          <ac:spMkLst>
            <pc:docMk/>
            <pc:sldMk cId="1413061250" sldId="261"/>
            <ac:spMk id="3" creationId="{ED9373D1-D752-49FD-8776-4F5F605C4CD8}"/>
          </ac:spMkLst>
        </pc:spChg>
        <pc:spChg chg="add">
          <ac:chgData name="Sandra Kreuning" userId="ec82587d-f859-43aa-91d3-fb8f47fe5957" providerId="ADAL" clId="{6CB862E9-29F5-4A48-9FED-A07B3C9B3166}" dt="2020-09-25T09:21:39.832" v="197" actId="26606"/>
          <ac:spMkLst>
            <pc:docMk/>
            <pc:sldMk cId="1413061250" sldId="261"/>
            <ac:spMk id="71" creationId="{19245A10-7F37-4569-80D2-2F692931E300}"/>
          </ac:spMkLst>
        </pc:spChg>
        <pc:spChg chg="add">
          <ac:chgData name="Sandra Kreuning" userId="ec82587d-f859-43aa-91d3-fb8f47fe5957" providerId="ADAL" clId="{6CB862E9-29F5-4A48-9FED-A07B3C9B3166}" dt="2020-09-25T09:21:39.832" v="197" actId="26606"/>
          <ac:spMkLst>
            <pc:docMk/>
            <pc:sldMk cId="1413061250" sldId="261"/>
            <ac:spMk id="73" creationId="{9267F70F-11C6-4597-9381-D0D80FC18FD9}"/>
          </ac:spMkLst>
        </pc:spChg>
        <pc:spChg chg="add">
          <ac:chgData name="Sandra Kreuning" userId="ec82587d-f859-43aa-91d3-fb8f47fe5957" providerId="ADAL" clId="{6CB862E9-29F5-4A48-9FED-A07B3C9B3166}" dt="2020-09-25T09:21:39.832" v="197" actId="26606"/>
          <ac:spMkLst>
            <pc:docMk/>
            <pc:sldMk cId="1413061250" sldId="261"/>
            <ac:spMk id="75" creationId="{2C20A93E-E407-4683-A405-147DE26132AD}"/>
          </ac:spMkLst>
        </pc:spChg>
        <pc:spChg chg="add">
          <ac:chgData name="Sandra Kreuning" userId="ec82587d-f859-43aa-91d3-fb8f47fe5957" providerId="ADAL" clId="{6CB862E9-29F5-4A48-9FED-A07B3C9B3166}" dt="2020-09-25T09:21:39.832" v="197" actId="26606"/>
          <ac:spMkLst>
            <pc:docMk/>
            <pc:sldMk cId="1413061250" sldId="261"/>
            <ac:spMk id="77" creationId="{9E8E3DD9-D235-48D9-A0EC-D6817EC84B75}"/>
          </ac:spMkLst>
        </pc:spChg>
        <pc:spChg chg="add">
          <ac:chgData name="Sandra Kreuning" userId="ec82587d-f859-43aa-91d3-fb8f47fe5957" providerId="ADAL" clId="{6CB862E9-29F5-4A48-9FED-A07B3C9B3166}" dt="2020-09-25T09:21:39.832" v="197" actId="26606"/>
          <ac:spMkLst>
            <pc:docMk/>
            <pc:sldMk cId="1413061250" sldId="261"/>
            <ac:spMk id="79" creationId="{EA83A145-578D-4A0B-94A7-AEAB2027D7EB}"/>
          </ac:spMkLst>
        </pc:spChg>
        <pc:picChg chg="add mod">
          <ac:chgData name="Sandra Kreuning" userId="ec82587d-f859-43aa-91d3-fb8f47fe5957" providerId="ADAL" clId="{6CB862E9-29F5-4A48-9FED-A07B3C9B3166}" dt="2020-09-25T09:21:39.832" v="197" actId="26606"/>
          <ac:picMkLst>
            <pc:docMk/>
            <pc:sldMk cId="1413061250" sldId="261"/>
            <ac:picMk id="1026" creationId="{042F8C38-343A-4F6E-82EA-D8D76D2DE18D}"/>
          </ac:picMkLst>
        </pc:picChg>
      </pc:sldChg>
      <pc:sldChg chg="addSp delSp modSp add mod setBg">
        <pc:chgData name="Sandra Kreuning" userId="ec82587d-f859-43aa-91d3-fb8f47fe5957" providerId="ADAL" clId="{6CB862E9-29F5-4A48-9FED-A07B3C9B3166}" dt="2020-09-25T09:25:33.085" v="221" actId="255"/>
        <pc:sldMkLst>
          <pc:docMk/>
          <pc:sldMk cId="1881013060" sldId="262"/>
        </pc:sldMkLst>
        <pc:spChg chg="mod ord">
          <ac:chgData name="Sandra Kreuning" userId="ec82587d-f859-43aa-91d3-fb8f47fe5957" providerId="ADAL" clId="{6CB862E9-29F5-4A48-9FED-A07B3C9B3166}" dt="2020-09-25T09:25:33.085" v="221" actId="255"/>
          <ac:spMkLst>
            <pc:docMk/>
            <pc:sldMk cId="1881013060" sldId="262"/>
            <ac:spMk id="2" creationId="{46426704-7CE5-4D98-9BD9-EE7994115F6D}"/>
          </ac:spMkLst>
        </pc:spChg>
        <pc:spChg chg="del">
          <ac:chgData name="Sandra Kreuning" userId="ec82587d-f859-43aa-91d3-fb8f47fe5957" providerId="ADAL" clId="{6CB862E9-29F5-4A48-9FED-A07B3C9B3166}" dt="2020-09-25T09:16:01.968" v="107"/>
          <ac:spMkLst>
            <pc:docMk/>
            <pc:sldMk cId="1881013060" sldId="262"/>
            <ac:spMk id="3" creationId="{39F130B4-FA1D-4A45-87DA-547B06CB0D0B}"/>
          </ac:spMkLst>
        </pc:spChg>
        <pc:spChg chg="add">
          <ac:chgData name="Sandra Kreuning" userId="ec82587d-f859-43aa-91d3-fb8f47fe5957" providerId="ADAL" clId="{6CB862E9-29F5-4A48-9FED-A07B3C9B3166}" dt="2020-09-25T09:22:10.102" v="198" actId="26606"/>
          <ac:spMkLst>
            <pc:docMk/>
            <pc:sldMk cId="1881013060" sldId="262"/>
            <ac:spMk id="16" creationId="{4351DFE5-F63D-4BE0-BDA9-E3EB88F01AA5}"/>
          </ac:spMkLst>
        </pc:spChg>
        <pc:picChg chg="add mod">
          <ac:chgData name="Sandra Kreuning" userId="ec82587d-f859-43aa-91d3-fb8f47fe5957" providerId="ADAL" clId="{6CB862E9-29F5-4A48-9FED-A07B3C9B3166}" dt="2020-09-25T09:22:24.240" v="200" actId="1076"/>
          <ac:picMkLst>
            <pc:docMk/>
            <pc:sldMk cId="1881013060" sldId="262"/>
            <ac:picMk id="4" creationId="{C6AAEF2C-CD3F-4EC2-9C33-A3725C9941AD}"/>
          </ac:picMkLst>
        </pc:picChg>
        <pc:picChg chg="add mod ord">
          <ac:chgData name="Sandra Kreuning" userId="ec82587d-f859-43aa-91d3-fb8f47fe5957" providerId="ADAL" clId="{6CB862E9-29F5-4A48-9FED-A07B3C9B3166}" dt="2020-09-25T09:22:30.256" v="202" actId="1076"/>
          <ac:picMkLst>
            <pc:docMk/>
            <pc:sldMk cId="1881013060" sldId="262"/>
            <ac:picMk id="7" creationId="{4FC7B42B-94E7-430A-A92A-FAF5C90EBB03}"/>
          </ac:picMkLst>
        </pc:picChg>
        <pc:picChg chg="add mod">
          <ac:chgData name="Sandra Kreuning" userId="ec82587d-f859-43aa-91d3-fb8f47fe5957" providerId="ADAL" clId="{6CB862E9-29F5-4A48-9FED-A07B3C9B3166}" dt="2020-09-25T09:22:27.669" v="201" actId="1076"/>
          <ac:picMkLst>
            <pc:docMk/>
            <pc:sldMk cId="1881013060" sldId="262"/>
            <ac:picMk id="8" creationId="{8224BCF7-E299-4445-8F57-5E6173C846AE}"/>
          </ac:picMkLst>
        </pc:picChg>
        <pc:picChg chg="add mod">
          <ac:chgData name="Sandra Kreuning" userId="ec82587d-f859-43aa-91d3-fb8f47fe5957" providerId="ADAL" clId="{6CB862E9-29F5-4A48-9FED-A07B3C9B3166}" dt="2020-09-25T09:22:40.431" v="204" actId="1076"/>
          <ac:picMkLst>
            <pc:docMk/>
            <pc:sldMk cId="1881013060" sldId="262"/>
            <ac:picMk id="11" creationId="{D39E94A8-B008-4FB7-83F6-79A5F8AF75AD}"/>
          </ac:picMkLst>
        </pc:picChg>
        <pc:picChg chg="add">
          <ac:chgData name="Sandra Kreuning" userId="ec82587d-f859-43aa-91d3-fb8f47fe5957" providerId="ADAL" clId="{6CB862E9-29F5-4A48-9FED-A07B3C9B3166}" dt="2020-09-25T09:22:10.102" v="198" actId="26606"/>
          <ac:picMkLst>
            <pc:docMk/>
            <pc:sldMk cId="1881013060" sldId="262"/>
            <ac:picMk id="18" creationId="{02DD2BC0-6F29-4B4F-8D61-2DCF6D2E8E73}"/>
          </ac:picMkLst>
        </pc:picChg>
      </pc:sldChg>
      <pc:sldChg chg="addSp delSp modSp add mod setBg">
        <pc:chgData name="Sandra Kreuning" userId="ec82587d-f859-43aa-91d3-fb8f47fe5957" providerId="ADAL" clId="{6CB862E9-29F5-4A48-9FED-A07B3C9B3166}" dt="2020-09-25T09:23:25.817" v="209" actId="26606"/>
        <pc:sldMkLst>
          <pc:docMk/>
          <pc:sldMk cId="1128336158" sldId="263"/>
        </pc:sldMkLst>
        <pc:spChg chg="del mod">
          <ac:chgData name="Sandra Kreuning" userId="ec82587d-f859-43aa-91d3-fb8f47fe5957" providerId="ADAL" clId="{6CB862E9-29F5-4A48-9FED-A07B3C9B3166}" dt="2020-09-25T09:18:45.196" v="144" actId="478"/>
          <ac:spMkLst>
            <pc:docMk/>
            <pc:sldMk cId="1128336158" sldId="263"/>
            <ac:spMk id="2" creationId="{236FB29C-1BE7-4E61-9AC0-5367B1F9B58A}"/>
          </ac:spMkLst>
        </pc:spChg>
        <pc:spChg chg="del">
          <ac:chgData name="Sandra Kreuning" userId="ec82587d-f859-43aa-91d3-fb8f47fe5957" providerId="ADAL" clId="{6CB862E9-29F5-4A48-9FED-A07B3C9B3166}" dt="2020-09-25T09:17:54.086" v="134"/>
          <ac:spMkLst>
            <pc:docMk/>
            <pc:sldMk cId="1128336158" sldId="263"/>
            <ac:spMk id="3" creationId="{8C650D76-8618-40CF-9BBB-B0235B578531}"/>
          </ac:spMkLst>
        </pc:spChg>
        <pc:spChg chg="add del">
          <ac:chgData name="Sandra Kreuning" userId="ec82587d-f859-43aa-91d3-fb8f47fe5957" providerId="ADAL" clId="{6CB862E9-29F5-4A48-9FED-A07B3C9B3166}" dt="2020-09-25T09:23:22.095" v="206" actId="26606"/>
          <ac:spMkLst>
            <pc:docMk/>
            <pc:sldMk cId="1128336158" sldId="263"/>
            <ac:spMk id="12" creationId="{56651B3B-2F8A-4E48-BEA0-5D35421CE7B5}"/>
          </ac:spMkLst>
        </pc:spChg>
        <pc:spChg chg="add del">
          <ac:chgData name="Sandra Kreuning" userId="ec82587d-f859-43aa-91d3-fb8f47fe5957" providerId="ADAL" clId="{6CB862E9-29F5-4A48-9FED-A07B3C9B3166}" dt="2020-09-25T09:23:22.095" v="206" actId="26606"/>
          <ac:spMkLst>
            <pc:docMk/>
            <pc:sldMk cId="1128336158" sldId="263"/>
            <ac:spMk id="14" creationId="{112839B5-6527-4FE1-B5CA-71D5FFC47C0E}"/>
          </ac:spMkLst>
        </pc:spChg>
        <pc:spChg chg="add del">
          <ac:chgData name="Sandra Kreuning" userId="ec82587d-f859-43aa-91d3-fb8f47fe5957" providerId="ADAL" clId="{6CB862E9-29F5-4A48-9FED-A07B3C9B3166}" dt="2020-09-25T09:23:22.095" v="206" actId="26606"/>
          <ac:spMkLst>
            <pc:docMk/>
            <pc:sldMk cId="1128336158" sldId="263"/>
            <ac:spMk id="16" creationId="{BE12D8E2-6088-4997-A8C6-1794DA9E1D48}"/>
          </ac:spMkLst>
        </pc:spChg>
        <pc:spChg chg="add del">
          <ac:chgData name="Sandra Kreuning" userId="ec82587d-f859-43aa-91d3-fb8f47fe5957" providerId="ADAL" clId="{6CB862E9-29F5-4A48-9FED-A07B3C9B3166}" dt="2020-09-25T09:23:22.095" v="206" actId="26606"/>
          <ac:spMkLst>
            <pc:docMk/>
            <pc:sldMk cId="1128336158" sldId="263"/>
            <ac:spMk id="18" creationId="{FAF10F47-1605-47C5-AE58-9062909ADA42}"/>
          </ac:spMkLst>
        </pc:spChg>
        <pc:spChg chg="add del">
          <ac:chgData name="Sandra Kreuning" userId="ec82587d-f859-43aa-91d3-fb8f47fe5957" providerId="ADAL" clId="{6CB862E9-29F5-4A48-9FED-A07B3C9B3166}" dt="2020-09-25T09:23:25.802" v="208" actId="26606"/>
          <ac:spMkLst>
            <pc:docMk/>
            <pc:sldMk cId="1128336158" sldId="263"/>
            <ac:spMk id="20" creationId="{3A14BDAC-394B-4E9A-8ECE-61AA1A7C231A}"/>
          </ac:spMkLst>
        </pc:spChg>
        <pc:spChg chg="add del">
          <ac:chgData name="Sandra Kreuning" userId="ec82587d-f859-43aa-91d3-fb8f47fe5957" providerId="ADAL" clId="{6CB862E9-29F5-4A48-9FED-A07B3C9B3166}" dt="2020-09-25T09:23:25.802" v="208" actId="26606"/>
          <ac:spMkLst>
            <pc:docMk/>
            <pc:sldMk cId="1128336158" sldId="263"/>
            <ac:spMk id="21" creationId="{CEC27341-4ABB-43EF-9E57-10A858F9251F}"/>
          </ac:spMkLst>
        </pc:spChg>
        <pc:spChg chg="add del">
          <ac:chgData name="Sandra Kreuning" userId="ec82587d-f859-43aa-91d3-fb8f47fe5957" providerId="ADAL" clId="{6CB862E9-29F5-4A48-9FED-A07B3C9B3166}" dt="2020-09-25T09:23:25.802" v="208" actId="26606"/>
          <ac:spMkLst>
            <pc:docMk/>
            <pc:sldMk cId="1128336158" sldId="263"/>
            <ac:spMk id="22" creationId="{D2B98C55-54CC-433B-905F-FB0B2D2009ED}"/>
          </ac:spMkLst>
        </pc:spChg>
        <pc:spChg chg="add del">
          <ac:chgData name="Sandra Kreuning" userId="ec82587d-f859-43aa-91d3-fb8f47fe5957" providerId="ADAL" clId="{6CB862E9-29F5-4A48-9FED-A07B3C9B3166}" dt="2020-09-25T09:23:25.802" v="208" actId="26606"/>
          <ac:spMkLst>
            <pc:docMk/>
            <pc:sldMk cId="1128336158" sldId="263"/>
            <ac:spMk id="23" creationId="{19E21906-D4D4-4F16-9228-3E004930E1C7}"/>
          </ac:spMkLst>
        </pc:spChg>
        <pc:spChg chg="add del">
          <ac:chgData name="Sandra Kreuning" userId="ec82587d-f859-43aa-91d3-fb8f47fe5957" providerId="ADAL" clId="{6CB862E9-29F5-4A48-9FED-A07B3C9B3166}" dt="2020-09-25T09:23:25.802" v="208" actId="26606"/>
          <ac:spMkLst>
            <pc:docMk/>
            <pc:sldMk cId="1128336158" sldId="263"/>
            <ac:spMk id="24" creationId="{865BCC85-4C69-4CFB-A36A-6A489B87FFF3}"/>
          </ac:spMkLst>
        </pc:spChg>
        <pc:spChg chg="add">
          <ac:chgData name="Sandra Kreuning" userId="ec82587d-f859-43aa-91d3-fb8f47fe5957" providerId="ADAL" clId="{6CB862E9-29F5-4A48-9FED-A07B3C9B3166}" dt="2020-09-25T09:23:25.817" v="209" actId="26606"/>
          <ac:spMkLst>
            <pc:docMk/>
            <pc:sldMk cId="1128336158" sldId="263"/>
            <ac:spMk id="26" creationId="{56651B3B-2F8A-4E48-BEA0-5D35421CE7B5}"/>
          </ac:spMkLst>
        </pc:spChg>
        <pc:spChg chg="add">
          <ac:chgData name="Sandra Kreuning" userId="ec82587d-f859-43aa-91d3-fb8f47fe5957" providerId="ADAL" clId="{6CB862E9-29F5-4A48-9FED-A07B3C9B3166}" dt="2020-09-25T09:23:25.817" v="209" actId="26606"/>
          <ac:spMkLst>
            <pc:docMk/>
            <pc:sldMk cId="1128336158" sldId="263"/>
            <ac:spMk id="27" creationId="{112839B5-6527-4FE1-B5CA-71D5FFC47C0E}"/>
          </ac:spMkLst>
        </pc:spChg>
        <pc:spChg chg="add">
          <ac:chgData name="Sandra Kreuning" userId="ec82587d-f859-43aa-91d3-fb8f47fe5957" providerId="ADAL" clId="{6CB862E9-29F5-4A48-9FED-A07B3C9B3166}" dt="2020-09-25T09:23:25.817" v="209" actId="26606"/>
          <ac:spMkLst>
            <pc:docMk/>
            <pc:sldMk cId="1128336158" sldId="263"/>
            <ac:spMk id="28" creationId="{BE12D8E2-6088-4997-A8C6-1794DA9E1D48}"/>
          </ac:spMkLst>
        </pc:spChg>
        <pc:spChg chg="add">
          <ac:chgData name="Sandra Kreuning" userId="ec82587d-f859-43aa-91d3-fb8f47fe5957" providerId="ADAL" clId="{6CB862E9-29F5-4A48-9FED-A07B3C9B3166}" dt="2020-09-25T09:23:25.817" v="209" actId="26606"/>
          <ac:spMkLst>
            <pc:docMk/>
            <pc:sldMk cId="1128336158" sldId="263"/>
            <ac:spMk id="29" creationId="{FAF10F47-1605-47C5-AE58-9062909ADA42}"/>
          </ac:spMkLst>
        </pc:spChg>
        <pc:picChg chg="add mod ord">
          <ac:chgData name="Sandra Kreuning" userId="ec82587d-f859-43aa-91d3-fb8f47fe5957" providerId="ADAL" clId="{6CB862E9-29F5-4A48-9FED-A07B3C9B3166}" dt="2020-09-25T09:23:25.817" v="209" actId="26606"/>
          <ac:picMkLst>
            <pc:docMk/>
            <pc:sldMk cId="1128336158" sldId="263"/>
            <ac:picMk id="4" creationId="{536BB8C0-9367-48BA-960A-C80996D64FE7}"/>
          </ac:picMkLst>
        </pc:picChg>
        <pc:picChg chg="add mod ord">
          <ac:chgData name="Sandra Kreuning" userId="ec82587d-f859-43aa-91d3-fb8f47fe5957" providerId="ADAL" clId="{6CB862E9-29F5-4A48-9FED-A07B3C9B3166}" dt="2020-09-25T09:23:25.817" v="209" actId="26606"/>
          <ac:picMkLst>
            <pc:docMk/>
            <pc:sldMk cId="1128336158" sldId="263"/>
            <ac:picMk id="5" creationId="{39C44D89-775B-41CF-872A-CD8B8160FE4A}"/>
          </ac:picMkLst>
        </pc:picChg>
        <pc:picChg chg="add mod ord">
          <ac:chgData name="Sandra Kreuning" userId="ec82587d-f859-43aa-91d3-fb8f47fe5957" providerId="ADAL" clId="{6CB862E9-29F5-4A48-9FED-A07B3C9B3166}" dt="2020-09-25T09:23:25.817" v="209" actId="26606"/>
          <ac:picMkLst>
            <pc:docMk/>
            <pc:sldMk cId="1128336158" sldId="263"/>
            <ac:picMk id="6" creationId="{B85103B9-DA7D-44B6-B257-1D03FB0863E3}"/>
          </ac:picMkLst>
        </pc:picChg>
        <pc:picChg chg="add mod">
          <ac:chgData name="Sandra Kreuning" userId="ec82587d-f859-43aa-91d3-fb8f47fe5957" providerId="ADAL" clId="{6CB862E9-29F5-4A48-9FED-A07B3C9B3166}" dt="2020-09-25T09:23:25.817" v="209" actId="26606"/>
          <ac:picMkLst>
            <pc:docMk/>
            <pc:sldMk cId="1128336158" sldId="263"/>
            <ac:picMk id="7" creationId="{41F7B1E2-06A7-437B-A6FE-3ACBB088FF39}"/>
          </ac:picMkLst>
        </pc:picChg>
      </pc:sldChg>
      <pc:sldChg chg="addSp delSp modSp add mod setBg">
        <pc:chgData name="Sandra Kreuning" userId="ec82587d-f859-43aa-91d3-fb8f47fe5957" providerId="ADAL" clId="{6CB862E9-29F5-4A48-9FED-A07B3C9B3166}" dt="2020-09-25T09:24:31.741" v="217" actId="14100"/>
        <pc:sldMkLst>
          <pc:docMk/>
          <pc:sldMk cId="1033113886" sldId="264"/>
        </pc:sldMkLst>
        <pc:spChg chg="mod">
          <ac:chgData name="Sandra Kreuning" userId="ec82587d-f859-43aa-91d3-fb8f47fe5957" providerId="ADAL" clId="{6CB862E9-29F5-4A48-9FED-A07B3C9B3166}" dt="2020-09-25T09:24:27.933" v="216" actId="255"/>
          <ac:spMkLst>
            <pc:docMk/>
            <pc:sldMk cId="1033113886" sldId="264"/>
            <ac:spMk id="2" creationId="{6061BACC-02B2-4B3D-B60E-405967F1875C}"/>
          </ac:spMkLst>
        </pc:spChg>
        <pc:spChg chg="del">
          <ac:chgData name="Sandra Kreuning" userId="ec82587d-f859-43aa-91d3-fb8f47fe5957" providerId="ADAL" clId="{6CB862E9-29F5-4A48-9FED-A07B3C9B3166}" dt="2020-09-25T09:19:44.011" v="148"/>
          <ac:spMkLst>
            <pc:docMk/>
            <pc:sldMk cId="1033113886" sldId="264"/>
            <ac:spMk id="3" creationId="{3F3A7CF7-908B-4AD1-880C-29B14153F652}"/>
          </ac:spMkLst>
        </pc:spChg>
        <pc:spChg chg="add del">
          <ac:chgData name="Sandra Kreuning" userId="ec82587d-f859-43aa-91d3-fb8f47fe5957" providerId="ADAL" clId="{6CB862E9-29F5-4A48-9FED-A07B3C9B3166}" dt="2020-09-25T09:23:50.362" v="211" actId="26606"/>
          <ac:spMkLst>
            <pc:docMk/>
            <pc:sldMk cId="1033113886" sldId="264"/>
            <ac:spMk id="9" creationId="{2E614F1C-2D93-42D0-B229-768199449923}"/>
          </ac:spMkLst>
        </pc:spChg>
        <pc:spChg chg="add del">
          <ac:chgData name="Sandra Kreuning" userId="ec82587d-f859-43aa-91d3-fb8f47fe5957" providerId="ADAL" clId="{6CB862E9-29F5-4A48-9FED-A07B3C9B3166}" dt="2020-09-25T09:24:00.121" v="213" actId="26606"/>
          <ac:spMkLst>
            <pc:docMk/>
            <pc:sldMk cId="1033113886" sldId="264"/>
            <ac:spMk id="11" creationId="{99413ED5-9ED4-4772-BCE4-2BCAE6B12E35}"/>
          </ac:spMkLst>
        </pc:spChg>
        <pc:spChg chg="add del">
          <ac:chgData name="Sandra Kreuning" userId="ec82587d-f859-43aa-91d3-fb8f47fe5957" providerId="ADAL" clId="{6CB862E9-29F5-4A48-9FED-A07B3C9B3166}" dt="2020-09-25T09:24:00.121" v="213" actId="26606"/>
          <ac:spMkLst>
            <pc:docMk/>
            <pc:sldMk cId="1033113886" sldId="264"/>
            <ac:spMk id="12" creationId="{E45B1D5C-0827-4AF0-8186-11FC5A8B8B92}"/>
          </ac:spMkLst>
        </pc:spChg>
        <pc:spChg chg="add del">
          <ac:chgData name="Sandra Kreuning" userId="ec82587d-f859-43aa-91d3-fb8f47fe5957" providerId="ADAL" clId="{6CB862E9-29F5-4A48-9FED-A07B3C9B3166}" dt="2020-09-25T09:24:00.121" v="213" actId="26606"/>
          <ac:spMkLst>
            <pc:docMk/>
            <pc:sldMk cId="1033113886" sldId="264"/>
            <ac:spMk id="13" creationId="{04357C93-F0CB-4A1C-8F77-4E9063789819}"/>
          </ac:spMkLst>
        </pc:spChg>
        <pc:spChg chg="add del">
          <ac:chgData name="Sandra Kreuning" userId="ec82587d-f859-43aa-91d3-fb8f47fe5957" providerId="ADAL" clId="{6CB862E9-29F5-4A48-9FED-A07B3C9B3166}" dt="2020-09-25T09:24:00.121" v="213" actId="26606"/>
          <ac:spMkLst>
            <pc:docMk/>
            <pc:sldMk cId="1033113886" sldId="264"/>
            <ac:spMk id="15" creationId="{90F533E9-6690-41A8-A372-4C6C622D028D}"/>
          </ac:spMkLst>
        </pc:spChg>
        <pc:picChg chg="add mod">
          <ac:chgData name="Sandra Kreuning" userId="ec82587d-f859-43aa-91d3-fb8f47fe5957" providerId="ADAL" clId="{6CB862E9-29F5-4A48-9FED-A07B3C9B3166}" dt="2020-09-25T09:24:31.741" v="217" actId="14100"/>
          <ac:picMkLst>
            <pc:docMk/>
            <pc:sldMk cId="1033113886" sldId="264"/>
            <ac:picMk id="4" creationId="{72227DB8-41CD-46BD-9990-9342543DFFE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BB191-D228-485B-8336-EC25DB0B5A3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030B114-4A71-4ABA-91BF-07655A181A56}">
      <dgm:prSet custT="1"/>
      <dgm:spPr/>
      <dgm:t>
        <a:bodyPr/>
        <a:lstStyle/>
        <a:p>
          <a:r>
            <a:rPr lang="nl-NL" sz="2000" dirty="0">
              <a:latin typeface="Arial Black" panose="020B0A04020102020204" pitchFamily="34" charset="0"/>
            </a:rPr>
            <a:t>Beenweefsel (hard en stevig met kalkzouten en lijmstoffen)</a:t>
          </a:r>
          <a:endParaRPr lang="en-US" sz="2000" dirty="0">
            <a:latin typeface="Arial Black" panose="020B0A04020102020204" pitchFamily="34" charset="0"/>
          </a:endParaRPr>
        </a:p>
      </dgm:t>
    </dgm:pt>
    <dgm:pt modelId="{6789C735-2026-4B10-8C5E-20C7BD07662B}" type="parTrans" cxnId="{CF8E7083-E658-4583-B403-F7D6D0956990}">
      <dgm:prSet/>
      <dgm:spPr/>
      <dgm:t>
        <a:bodyPr/>
        <a:lstStyle/>
        <a:p>
          <a:endParaRPr lang="en-US"/>
        </a:p>
      </dgm:t>
    </dgm:pt>
    <dgm:pt modelId="{63D261AA-A65D-4C6C-B572-50320D91B492}" type="sibTrans" cxnId="{CF8E7083-E658-4583-B403-F7D6D0956990}">
      <dgm:prSet/>
      <dgm:spPr/>
      <dgm:t>
        <a:bodyPr/>
        <a:lstStyle/>
        <a:p>
          <a:endParaRPr lang="en-US"/>
        </a:p>
      </dgm:t>
    </dgm:pt>
    <dgm:pt modelId="{85DC5387-BD88-412F-82DD-F2DD201F0562}">
      <dgm:prSet custT="1"/>
      <dgm:spPr/>
      <dgm:t>
        <a:bodyPr/>
        <a:lstStyle/>
        <a:p>
          <a:r>
            <a:rPr lang="nl-NL" sz="2000" dirty="0">
              <a:latin typeface="Arial Black" panose="020B0A04020102020204" pitchFamily="34" charset="0"/>
            </a:rPr>
            <a:t>Kraakbeenweefsel (buigbaar, samendrukbaar met meer lijmstoffen, geen kalkzouten)</a:t>
          </a:r>
          <a:endParaRPr lang="en-US" sz="2000" dirty="0">
            <a:latin typeface="Arial Black" panose="020B0A04020102020204" pitchFamily="34" charset="0"/>
          </a:endParaRPr>
        </a:p>
      </dgm:t>
    </dgm:pt>
    <dgm:pt modelId="{9C5E1AC3-B88C-44B5-8752-66E6957907F3}" type="parTrans" cxnId="{262BE39B-0BE2-4AE0-BEEC-5C149DD4931F}">
      <dgm:prSet/>
      <dgm:spPr/>
      <dgm:t>
        <a:bodyPr/>
        <a:lstStyle/>
        <a:p>
          <a:endParaRPr lang="en-US"/>
        </a:p>
      </dgm:t>
    </dgm:pt>
    <dgm:pt modelId="{B5F59D53-D247-4D57-ACDA-8AF75AB23CF1}" type="sibTrans" cxnId="{262BE39B-0BE2-4AE0-BEEC-5C149DD4931F}">
      <dgm:prSet/>
      <dgm:spPr/>
      <dgm:t>
        <a:bodyPr/>
        <a:lstStyle/>
        <a:p>
          <a:endParaRPr lang="en-US"/>
        </a:p>
      </dgm:t>
    </dgm:pt>
    <dgm:pt modelId="{781C10B7-715D-40E1-91DF-A038693588B6}" type="pres">
      <dgm:prSet presAssocID="{419BB191-D228-485B-8336-EC25DB0B5A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1DA341-4827-41CF-8705-733A8873740A}" type="pres">
      <dgm:prSet presAssocID="{5030B114-4A71-4ABA-91BF-07655A181A56}" presName="root" presStyleCnt="0"/>
      <dgm:spPr/>
    </dgm:pt>
    <dgm:pt modelId="{3A333E43-4F86-405C-8A3C-F9F05BF04B85}" type="pres">
      <dgm:prSet presAssocID="{5030B114-4A71-4ABA-91BF-07655A181A56}" presName="rootComposite" presStyleCnt="0"/>
      <dgm:spPr/>
    </dgm:pt>
    <dgm:pt modelId="{47405163-F479-4AA3-8C81-38ADB7276B6C}" type="pres">
      <dgm:prSet presAssocID="{5030B114-4A71-4ABA-91BF-07655A181A56}" presName="rootText" presStyleLbl="node1" presStyleIdx="0" presStyleCnt="2"/>
      <dgm:spPr/>
    </dgm:pt>
    <dgm:pt modelId="{C9DF1E23-2EA5-4CD0-A47E-1CBEBA44AB11}" type="pres">
      <dgm:prSet presAssocID="{5030B114-4A71-4ABA-91BF-07655A181A56}" presName="rootConnector" presStyleLbl="node1" presStyleIdx="0" presStyleCnt="2"/>
      <dgm:spPr/>
    </dgm:pt>
    <dgm:pt modelId="{DA51DDE0-7072-4D4D-B05B-806D8BCFD32A}" type="pres">
      <dgm:prSet presAssocID="{5030B114-4A71-4ABA-91BF-07655A181A56}" presName="childShape" presStyleCnt="0"/>
      <dgm:spPr/>
    </dgm:pt>
    <dgm:pt modelId="{3E33E103-FD7D-4A97-AE40-243886F45FA1}" type="pres">
      <dgm:prSet presAssocID="{85DC5387-BD88-412F-82DD-F2DD201F0562}" presName="root" presStyleCnt="0"/>
      <dgm:spPr/>
    </dgm:pt>
    <dgm:pt modelId="{E13855B8-A397-4C57-9B3B-0B9F24997B98}" type="pres">
      <dgm:prSet presAssocID="{85DC5387-BD88-412F-82DD-F2DD201F0562}" presName="rootComposite" presStyleCnt="0"/>
      <dgm:spPr/>
    </dgm:pt>
    <dgm:pt modelId="{E6F31020-EEDB-4EA2-A704-7EBEE8647BDD}" type="pres">
      <dgm:prSet presAssocID="{85DC5387-BD88-412F-82DD-F2DD201F0562}" presName="rootText" presStyleLbl="node1" presStyleIdx="1" presStyleCnt="2"/>
      <dgm:spPr/>
    </dgm:pt>
    <dgm:pt modelId="{D7D1AB2C-8F1E-4220-B27F-0A3D08DE6709}" type="pres">
      <dgm:prSet presAssocID="{85DC5387-BD88-412F-82DD-F2DD201F0562}" presName="rootConnector" presStyleLbl="node1" presStyleIdx="1" presStyleCnt="2"/>
      <dgm:spPr/>
    </dgm:pt>
    <dgm:pt modelId="{AEB475F5-EEB1-4243-A61E-C3B735F288FA}" type="pres">
      <dgm:prSet presAssocID="{85DC5387-BD88-412F-82DD-F2DD201F0562}" presName="childShape" presStyleCnt="0"/>
      <dgm:spPr/>
    </dgm:pt>
  </dgm:ptLst>
  <dgm:cxnLst>
    <dgm:cxn modelId="{A69CB70B-25C9-457E-9E0D-844A910C50D5}" type="presOf" srcId="{85DC5387-BD88-412F-82DD-F2DD201F0562}" destId="{E6F31020-EEDB-4EA2-A704-7EBEE8647BDD}" srcOrd="0" destOrd="0" presId="urn:microsoft.com/office/officeart/2005/8/layout/hierarchy3"/>
    <dgm:cxn modelId="{31791F0F-3C5F-4906-A46C-F3371EECCE0A}" type="presOf" srcId="{85DC5387-BD88-412F-82DD-F2DD201F0562}" destId="{D7D1AB2C-8F1E-4220-B27F-0A3D08DE6709}" srcOrd="1" destOrd="0" presId="urn:microsoft.com/office/officeart/2005/8/layout/hierarchy3"/>
    <dgm:cxn modelId="{CF8E7083-E658-4583-B403-F7D6D0956990}" srcId="{419BB191-D228-485B-8336-EC25DB0B5A3E}" destId="{5030B114-4A71-4ABA-91BF-07655A181A56}" srcOrd="0" destOrd="0" parTransId="{6789C735-2026-4B10-8C5E-20C7BD07662B}" sibTransId="{63D261AA-A65D-4C6C-B572-50320D91B492}"/>
    <dgm:cxn modelId="{262BE39B-0BE2-4AE0-BEEC-5C149DD4931F}" srcId="{419BB191-D228-485B-8336-EC25DB0B5A3E}" destId="{85DC5387-BD88-412F-82DD-F2DD201F0562}" srcOrd="1" destOrd="0" parTransId="{9C5E1AC3-B88C-44B5-8752-66E6957907F3}" sibTransId="{B5F59D53-D247-4D57-ACDA-8AF75AB23CF1}"/>
    <dgm:cxn modelId="{247510B1-F5B9-4468-92DB-E6F1F08C379F}" type="presOf" srcId="{5030B114-4A71-4ABA-91BF-07655A181A56}" destId="{C9DF1E23-2EA5-4CD0-A47E-1CBEBA44AB11}" srcOrd="1" destOrd="0" presId="urn:microsoft.com/office/officeart/2005/8/layout/hierarchy3"/>
    <dgm:cxn modelId="{1F7ABED0-92CE-4E52-97E8-6A8BF71F71D8}" type="presOf" srcId="{419BB191-D228-485B-8336-EC25DB0B5A3E}" destId="{781C10B7-715D-40E1-91DF-A038693588B6}" srcOrd="0" destOrd="0" presId="urn:microsoft.com/office/officeart/2005/8/layout/hierarchy3"/>
    <dgm:cxn modelId="{8B8A5BE4-0761-45D4-851B-5DE877D6E1D9}" type="presOf" srcId="{5030B114-4A71-4ABA-91BF-07655A181A56}" destId="{47405163-F479-4AA3-8C81-38ADB7276B6C}" srcOrd="0" destOrd="0" presId="urn:microsoft.com/office/officeart/2005/8/layout/hierarchy3"/>
    <dgm:cxn modelId="{49F4B759-0BD6-4321-BAC1-57E89A9C1D43}" type="presParOf" srcId="{781C10B7-715D-40E1-91DF-A038693588B6}" destId="{EF1DA341-4827-41CF-8705-733A8873740A}" srcOrd="0" destOrd="0" presId="urn:microsoft.com/office/officeart/2005/8/layout/hierarchy3"/>
    <dgm:cxn modelId="{E0578CC8-7A42-4413-98BF-30D386745AE7}" type="presParOf" srcId="{EF1DA341-4827-41CF-8705-733A8873740A}" destId="{3A333E43-4F86-405C-8A3C-F9F05BF04B85}" srcOrd="0" destOrd="0" presId="urn:microsoft.com/office/officeart/2005/8/layout/hierarchy3"/>
    <dgm:cxn modelId="{9C8093BD-0603-4131-98CA-8FF8E69DE56D}" type="presParOf" srcId="{3A333E43-4F86-405C-8A3C-F9F05BF04B85}" destId="{47405163-F479-4AA3-8C81-38ADB7276B6C}" srcOrd="0" destOrd="0" presId="urn:microsoft.com/office/officeart/2005/8/layout/hierarchy3"/>
    <dgm:cxn modelId="{C39C3A04-0523-45B8-9DA1-A16A4D4FD5E2}" type="presParOf" srcId="{3A333E43-4F86-405C-8A3C-F9F05BF04B85}" destId="{C9DF1E23-2EA5-4CD0-A47E-1CBEBA44AB11}" srcOrd="1" destOrd="0" presId="urn:microsoft.com/office/officeart/2005/8/layout/hierarchy3"/>
    <dgm:cxn modelId="{779E8029-B5D8-4070-8C1B-8575362B7825}" type="presParOf" srcId="{EF1DA341-4827-41CF-8705-733A8873740A}" destId="{DA51DDE0-7072-4D4D-B05B-806D8BCFD32A}" srcOrd="1" destOrd="0" presId="urn:microsoft.com/office/officeart/2005/8/layout/hierarchy3"/>
    <dgm:cxn modelId="{A001F2CC-1302-4B6F-88E0-2DA0490545D7}" type="presParOf" srcId="{781C10B7-715D-40E1-91DF-A038693588B6}" destId="{3E33E103-FD7D-4A97-AE40-243886F45FA1}" srcOrd="1" destOrd="0" presId="urn:microsoft.com/office/officeart/2005/8/layout/hierarchy3"/>
    <dgm:cxn modelId="{18AB31C2-EA7B-42DA-AA40-D3D743E4304F}" type="presParOf" srcId="{3E33E103-FD7D-4A97-AE40-243886F45FA1}" destId="{E13855B8-A397-4C57-9B3B-0B9F24997B98}" srcOrd="0" destOrd="0" presId="urn:microsoft.com/office/officeart/2005/8/layout/hierarchy3"/>
    <dgm:cxn modelId="{07EC0BF6-6ABA-4BB4-AC8B-59E52EF0B6F3}" type="presParOf" srcId="{E13855B8-A397-4C57-9B3B-0B9F24997B98}" destId="{E6F31020-EEDB-4EA2-A704-7EBEE8647BDD}" srcOrd="0" destOrd="0" presId="urn:microsoft.com/office/officeart/2005/8/layout/hierarchy3"/>
    <dgm:cxn modelId="{E4772918-30DF-42DB-A37B-8DB5E923166F}" type="presParOf" srcId="{E13855B8-A397-4C57-9B3B-0B9F24997B98}" destId="{D7D1AB2C-8F1E-4220-B27F-0A3D08DE6709}" srcOrd="1" destOrd="0" presId="urn:microsoft.com/office/officeart/2005/8/layout/hierarchy3"/>
    <dgm:cxn modelId="{F1B1560D-2C50-4253-AE2F-03B998FA7A47}" type="presParOf" srcId="{3E33E103-FD7D-4A97-AE40-243886F45FA1}" destId="{AEB475F5-EEB1-4243-A61E-C3B735F288F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05163-F479-4AA3-8C81-38ADB7276B6C}">
      <dsp:nvSpPr>
        <dsp:cNvPr id="0" name=""/>
        <dsp:cNvSpPr/>
      </dsp:nvSpPr>
      <dsp:spPr>
        <a:xfrm>
          <a:off x="1160" y="801186"/>
          <a:ext cx="4224647" cy="21123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latin typeface="Arial Black" panose="020B0A04020102020204" pitchFamily="34" charset="0"/>
            </a:rPr>
            <a:t>Beenweefsel (hard en stevig met kalkzouten en lijmstoffen)</a:t>
          </a:r>
          <a:endParaRPr lang="en-US" sz="2000" kern="1200" dirty="0">
            <a:latin typeface="Arial Black" panose="020B0A04020102020204" pitchFamily="34" charset="0"/>
          </a:endParaRPr>
        </a:p>
      </dsp:txBody>
      <dsp:txXfrm>
        <a:off x="63028" y="863054"/>
        <a:ext cx="4100911" cy="1988587"/>
      </dsp:txXfrm>
    </dsp:sp>
    <dsp:sp modelId="{E6F31020-EEDB-4EA2-A704-7EBEE8647BDD}">
      <dsp:nvSpPr>
        <dsp:cNvPr id="0" name=""/>
        <dsp:cNvSpPr/>
      </dsp:nvSpPr>
      <dsp:spPr>
        <a:xfrm>
          <a:off x="5281969" y="801186"/>
          <a:ext cx="4224647" cy="21123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latin typeface="Arial Black" panose="020B0A04020102020204" pitchFamily="34" charset="0"/>
            </a:rPr>
            <a:t>Kraakbeenweefsel (buigbaar, samendrukbaar met meer lijmstoffen, geen kalkzouten)</a:t>
          </a:r>
          <a:endParaRPr lang="en-US" sz="2000" kern="1200" dirty="0">
            <a:latin typeface="Arial Black" panose="020B0A04020102020204" pitchFamily="34" charset="0"/>
          </a:endParaRPr>
        </a:p>
      </dsp:txBody>
      <dsp:txXfrm>
        <a:off x="5343837" y="863054"/>
        <a:ext cx="4100911" cy="1988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BCEC8-7FF9-4FB7-97CE-04962D05B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F6D95B-CAC5-4AAA-AEE5-37F064CEB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7CB848-DC89-4E5D-A4AA-4C184B22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F963F4-2891-48A5-AA2F-8EFAE149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42FF30-DB59-40CD-A107-D094D48A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74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5D33B-A78D-46FE-A48A-D9FE9447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6FCDDD1-01A5-426A-8A4D-6FAD164FC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B14BE5-5BBD-42E5-8384-433F7E63F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A80FE9-0B1A-4FD6-A689-7DDBCEE8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226A1D-A9B8-47D9-93C4-3C9EBE14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53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A453E33-A0B3-4E12-88FC-5DE702BF5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823C9A-3EFB-420E-A6EB-F0F33740E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8FB6FB-C56B-48BC-B94B-B90BA8091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B17C59-9F59-4564-915D-0826FE71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C51DA5-AF22-4218-83F6-EE2CF9C6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85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AF818-D4FE-428B-8E43-096AEE98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DC9FB6-530E-41DC-9783-AFA0812BD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E9BE38-33CE-4CCC-851F-08F8F592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92410C-DA74-4337-80CF-4130EAE9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A8B5D5-52F6-4155-9988-4857C5014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25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64FB7E-C707-43EA-9C92-4FBCACF8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8FE4F2-9D86-4146-A081-2AB7CF7F2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217534-041B-412C-9BDB-847EC628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4B7BB3-7C6C-4D89-AF92-1B44258B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494A6E-BB95-4A88-BAB6-D0332FCF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25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59599-5325-42E0-99A4-F9D07AD5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9A37A-3AD4-4F9D-851A-D22D7985B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1FB520-A893-4402-9019-6BB81DDF8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AD9BC9-BDFE-4F2A-A7FA-8BF21843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91A179-0158-4A1F-ADE5-5DDF4429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309573-357F-4E6A-A097-51711574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40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9BA74-E994-45FB-959E-70DD050B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C68BA3-E5FD-4F95-BEF3-A54F0CFF2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663E22-D4E6-42DD-81D1-6F5A863A2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A5E7D7A-FE72-47A1-B194-127268B46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3BCCADF-4C60-4EC9-8B9D-BC1CEEC6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FFF5EA-8450-4A5D-AFE7-B518D7AB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289BA70-A359-4183-B0EB-DDACF29D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9606EC-C05D-44D2-812C-9B97F4E4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16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663D5F-AE60-4BF1-9C2A-7109AF12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649F556-0751-4C6D-894F-5ECEB8CB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650E60-38C3-4DA8-A7CB-1E61B344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379F23E-AF52-4B2A-94F4-CD7D2377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69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30B818-B646-4184-81CB-1CD5BD15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6EA68A-654F-4B4C-9DBB-82CB9213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3BEB386-7075-4102-892D-F2F1F2E43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76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1D22E-A11B-4764-AC1E-53BAD81F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9A817-CDFD-4FC1-97C7-ED998FF9E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772ED4-B26E-4525-B1BF-040CAA157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F1BC48-EE8C-40C1-B298-49EDF336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E3F7397-1306-402F-BB3D-8A5EB3D8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AC4FD8-ACBA-4C23-924E-08484CFC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32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D25EB-0EA9-453E-B157-1F62B731E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41A1D6F-4ADC-4F04-B505-3A9239AA19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749102-D6EC-4D7E-9FB9-5D4DC0A69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1B07AA-775A-46A0-A77B-5DFB6A87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99FD58-6E56-437C-859E-97B5597E5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8799915-B406-4118-84C4-212619A4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42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F4962E8-B670-4B8E-BCFB-62446A8E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50D3D6-63D8-4686-BEC5-45CF31323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36787A-A74D-4993-9740-F3192F373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B9E0-9433-4E73-B704-F1198028C11D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88C1E3-96AE-43D2-B79A-9FD53207D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6D3699-F172-4293-BD39-0A81FF87A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F4230-4DDF-4883-86E1-FB473D1C31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96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CCFEF9E-E956-4757-B6B9-3CEBBCD47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FFFFFF"/>
                </a:solidFill>
                <a:latin typeface="Arial Black" panose="020B0A04020102020204" pitchFamily="34" charset="0"/>
              </a:rPr>
              <a:t>Samenstelling bot, beenverbindingen, gewrichten</a:t>
            </a:r>
          </a:p>
        </p:txBody>
      </p:sp>
    </p:spTree>
    <p:extLst>
      <p:ext uri="{BB962C8B-B14F-4D97-AF65-F5344CB8AC3E}">
        <p14:creationId xmlns:p14="http://schemas.microsoft.com/office/powerpoint/2010/main" val="9991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60A0A60-D9C3-458D-A39B-3B8112234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FFFFFF"/>
                </a:solidFill>
                <a:latin typeface="Arial Black" panose="020B0A04020102020204" pitchFamily="34" charset="0"/>
              </a:rPr>
              <a:t>Beenweefsel, kraakbeenweefsel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C767762-9412-4C71-8A04-82C85F216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072121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8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245A10-7F37-4569-80D2-2F692931E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9267F70F-11C6-4597-9381-D0D80FC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5DDC44-3A7A-43BB-B759-9DAF1F5F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812" y="2723322"/>
            <a:ext cx="3510355" cy="22367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latin typeface="Arial Black" panose="020B0A04020102020204" pitchFamily="34" charset="0"/>
              </a:rPr>
              <a:t>Bouw</a:t>
            </a: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 van </a:t>
            </a:r>
            <a:r>
              <a:rPr lang="en-US" sz="3600" dirty="0" err="1">
                <a:solidFill>
                  <a:srgbClr val="FFFFFF"/>
                </a:solidFill>
                <a:latin typeface="Arial Black" panose="020B0A04020102020204" pitchFamily="34" charset="0"/>
              </a:rPr>
              <a:t>een</a:t>
            </a: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 bot</a:t>
            </a: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2C20A93E-E407-4683-A405-147DE2613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9E8E3DD9-D235-48D9-A0EC-D6817EC84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EA83A145-578D-4A0B-94A7-AEAB2027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4FC215A-8F22-4D71-8B19-0D599B4C6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249" r="3" b="12670"/>
          <a:stretch/>
        </p:blipFill>
        <p:spPr>
          <a:xfrm>
            <a:off x="1258859" y="1120046"/>
            <a:ext cx="5635819" cy="35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2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9B13D7F-79E3-4922-8CEC-7BDC38B07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094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 sz="3600" dirty="0">
                <a:solidFill>
                  <a:srgbClr val="000000"/>
                </a:solidFill>
                <a:latin typeface="Arial Black" panose="020B0A04020102020204" pitchFamily="34" charset="0"/>
              </a:rPr>
              <a:t>Botverbindingen</a:t>
            </a:r>
          </a:p>
        </p:txBody>
      </p:sp>
      <p:sp>
        <p:nvSpPr>
          <p:cNvPr id="14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40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63884CC-5F2B-4B58-BD83-A215442F47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2408" r="1" b="1"/>
          <a:stretch/>
        </p:blipFill>
        <p:spPr>
          <a:xfrm>
            <a:off x="186002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6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2701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3CC1538-6EB9-43B5-8655-A71AD4B9DA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274" r="3" b="3"/>
          <a:stretch/>
        </p:blipFill>
        <p:spPr>
          <a:xfrm>
            <a:off x="20" y="3076732"/>
            <a:ext cx="4792654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238059" y="0"/>
                </a:moveTo>
                <a:cubicBezTo>
                  <a:pt x="3648934" y="0"/>
                  <a:pt x="4792674" y="1143740"/>
                  <a:pt x="4792674" y="2554615"/>
                </a:cubicBezTo>
                <a:cubicBezTo>
                  <a:pt x="4792674" y="2995514"/>
                  <a:pt x="4680980" y="3410325"/>
                  <a:pt x="4484346" y="3772297"/>
                </a:cubicBezTo>
                <a:lnTo>
                  <a:pt x="4478895" y="3781268"/>
                </a:lnTo>
                <a:lnTo>
                  <a:pt x="0" y="3781268"/>
                </a:lnTo>
                <a:lnTo>
                  <a:pt x="0" y="1323391"/>
                </a:lnTo>
                <a:lnTo>
                  <a:pt x="119732" y="1126306"/>
                </a:lnTo>
                <a:cubicBezTo>
                  <a:pt x="578815" y="446774"/>
                  <a:pt x="1356262" y="0"/>
                  <a:pt x="2238059" y="0"/>
                </a:cubicBez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FFEE3E-5F01-4AA2-B02B-BDFC1DAE9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09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000000"/>
                </a:solidFill>
                <a:latin typeface="Arial Black" panose="020B0A04020102020204" pitchFamily="34" charset="0"/>
              </a:rPr>
              <a:t>gewrichtsverbinding</a:t>
            </a:r>
          </a:p>
          <a:p>
            <a:r>
              <a:rPr lang="nl-NL" sz="2000">
                <a:solidFill>
                  <a:srgbClr val="000000"/>
                </a:solidFill>
                <a:latin typeface="Arial Black" panose="020B0A04020102020204" pitchFamily="34" charset="0"/>
              </a:rPr>
              <a:t>kraakbeenverbinding</a:t>
            </a:r>
          </a:p>
          <a:p>
            <a:r>
              <a:rPr lang="nl-NL" sz="2000">
                <a:solidFill>
                  <a:srgbClr val="000000"/>
                </a:solidFill>
                <a:latin typeface="Arial Black" panose="020B0A04020102020204" pitchFamily="34" charset="0"/>
              </a:rPr>
              <a:t>naadverbinding</a:t>
            </a:r>
          </a:p>
          <a:p>
            <a:r>
              <a:rPr lang="nl-NL" sz="2000">
                <a:solidFill>
                  <a:srgbClr val="000000"/>
                </a:solidFill>
                <a:latin typeface="Arial Black" panose="020B0A04020102020204" pitchFamily="34" charset="0"/>
              </a:rPr>
              <a:t>vezelverbinding (tussen de schaambeenderen)</a:t>
            </a:r>
          </a:p>
          <a:p>
            <a:endParaRPr lang="nl-NL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7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9C926024-15F5-4C02-B251-C3D2CC5E1E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680" b="97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962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9245A10-7F37-4569-80D2-2F692931E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8">
            <a:extLst>
              <a:ext uri="{FF2B5EF4-FFF2-40B4-BE49-F238E27FC236}">
                <a16:creationId xmlns:a16="http://schemas.microsoft.com/office/drawing/2014/main" id="{9267F70F-11C6-4597-9381-D0D80FC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073F9A-DAFE-412E-8DE9-996C082D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812" y="2723322"/>
            <a:ext cx="3510355" cy="223673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latin typeface="Arial Black" panose="020B0A04020102020204" pitchFamily="34" charset="0"/>
              </a:rPr>
              <a:t>Bouw</a:t>
            </a: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 van </a:t>
            </a:r>
            <a:r>
              <a:rPr lang="en-US" sz="3600" dirty="0" err="1">
                <a:solidFill>
                  <a:srgbClr val="FFFFFF"/>
                </a:solidFill>
                <a:latin typeface="Arial Black" panose="020B0A04020102020204" pitchFamily="34" charset="0"/>
              </a:rPr>
              <a:t>gewricht</a:t>
            </a:r>
            <a:endParaRPr lang="en-US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2C20A93E-E407-4683-A405-147DE2613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6">
            <a:extLst>
              <a:ext uri="{FF2B5EF4-FFF2-40B4-BE49-F238E27FC236}">
                <a16:creationId xmlns:a16="http://schemas.microsoft.com/office/drawing/2014/main" id="{9E8E3DD9-D235-48D9-A0EC-D6817EC84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7">
            <a:extLst>
              <a:ext uri="{FF2B5EF4-FFF2-40B4-BE49-F238E27FC236}">
                <a16:creationId xmlns:a16="http://schemas.microsoft.com/office/drawing/2014/main" id="{EA83A145-578D-4A0B-94A7-AEAB2027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42F8C38-343A-4F6E-82EA-D8D76D2DE1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2" r="-3" b="16481"/>
          <a:stretch/>
        </p:blipFill>
        <p:spPr bwMode="auto">
          <a:xfrm>
            <a:off x="1258859" y="1120046"/>
            <a:ext cx="5635819" cy="350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06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C6AAEF2C-CD3F-4EC2-9C33-A3725C9941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7100" y="2489200"/>
            <a:ext cx="3263900" cy="18161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224BCF7-E299-4445-8F57-5E6173C84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025" y="4762500"/>
            <a:ext cx="3048000" cy="18161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FC7B42B-94E7-430A-A92A-FAF5C90EBB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0934" y="2819400"/>
            <a:ext cx="5831840" cy="12192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39E94A8-B008-4FB7-83F6-79A5F8AF75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0934" y="4873148"/>
            <a:ext cx="5944266" cy="159480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426704-7CE5-4D98-9BD9-EE799411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3600" dirty="0">
                <a:solidFill>
                  <a:srgbClr val="FFFFFF"/>
                </a:solidFill>
                <a:latin typeface="Arial Black" panose="020B0A04020102020204" pitchFamily="34" charset="0"/>
              </a:rPr>
              <a:t>Soorten gewrichten</a:t>
            </a:r>
          </a:p>
        </p:txBody>
      </p:sp>
    </p:spTree>
    <p:extLst>
      <p:ext uri="{BB962C8B-B14F-4D97-AF65-F5344CB8AC3E}">
        <p14:creationId xmlns:p14="http://schemas.microsoft.com/office/powerpoint/2010/main" val="1881013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1">
            <a:extLst>
              <a:ext uri="{FF2B5EF4-FFF2-40B4-BE49-F238E27FC236}">
                <a16:creationId xmlns:a16="http://schemas.microsoft.com/office/drawing/2014/main" id="{56651B3B-2F8A-4E48-BEA0-5D35421CE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1F7B1E2-06A7-437B-A6FE-3ACBB088F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27633"/>
            <a:ext cx="6278851" cy="1224376"/>
          </a:xfrm>
          <a:prstGeom prst="rect">
            <a:avLst/>
          </a:prstGeom>
        </p:spPr>
      </p:pic>
      <p:sp>
        <p:nvSpPr>
          <p:cNvPr id="27" name="Rectangle 13">
            <a:extLst>
              <a:ext uri="{FF2B5EF4-FFF2-40B4-BE49-F238E27FC236}">
                <a16:creationId xmlns:a16="http://schemas.microsoft.com/office/drawing/2014/main" id="{112839B5-6527-4FE1-B5CA-71D5FFC47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752927"/>
            <a:ext cx="7566298" cy="82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85103B9-DA7D-44B6-B257-1D03FB086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3702308"/>
            <a:ext cx="6278852" cy="1993535"/>
          </a:xfrm>
          <a:prstGeom prst="rect">
            <a:avLst/>
          </a:prstGeom>
        </p:spPr>
      </p:pic>
      <p:sp>
        <p:nvSpPr>
          <p:cNvPr id="28" name="Rectangle 15">
            <a:extLst>
              <a:ext uri="{FF2B5EF4-FFF2-40B4-BE49-F238E27FC236}">
                <a16:creationId xmlns:a16="http://schemas.microsoft.com/office/drawing/2014/main" id="{BE12D8E2-6088-4997-A8C6-1794DA9E1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813" y="0"/>
            <a:ext cx="82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C44D89-775B-41CF-872A-CD8B8160FE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5345" y="321735"/>
            <a:ext cx="1689925" cy="3218907"/>
          </a:xfrm>
          <a:prstGeom prst="rect">
            <a:avLst/>
          </a:prstGeom>
        </p:spPr>
      </p:pic>
      <p:sp>
        <p:nvSpPr>
          <p:cNvPr id="29" name="Rectangle 17">
            <a:extLst>
              <a:ext uri="{FF2B5EF4-FFF2-40B4-BE49-F238E27FC236}">
                <a16:creationId xmlns:a16="http://schemas.microsoft.com/office/drawing/2014/main" id="{FAF10F47-1605-47C5-AE58-9062909AD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299" y="3862989"/>
            <a:ext cx="4625702" cy="822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36BB8C0-9367-48BA-960A-C80996D64F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8347470" y="4267009"/>
            <a:ext cx="2705412" cy="213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3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1BACC-02B2-4B3D-B60E-405967F1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 Black" panose="020B0A04020102020204" pitchFamily="34" charset="0"/>
              </a:rPr>
              <a:t>Veranderingen skelet van jong naar oud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2227DB8-41CD-46BD-9990-9342543DFF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5074" y="1352550"/>
            <a:ext cx="6911909" cy="551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138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4921AA-6E0F-4ABF-8C66-44E6BC2664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92473A-8521-47D0-8C95-B83E558EC9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848FEA-184A-4B56-B9EB-DA55744177A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Office PowerPoint</Application>
  <PresentationFormat>Breedbeeld</PresentationFormat>
  <Paragraphs>13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Kantoorthema</vt:lpstr>
      <vt:lpstr>Samenstelling bot, beenverbindingen, gewrichten</vt:lpstr>
      <vt:lpstr>Beenweefsel, kraakbeenweefsel</vt:lpstr>
      <vt:lpstr>Bouw van een bot</vt:lpstr>
      <vt:lpstr>Botverbindingen</vt:lpstr>
      <vt:lpstr>PowerPoint-presentatie</vt:lpstr>
      <vt:lpstr>Bouw van gewricht</vt:lpstr>
      <vt:lpstr>Soorten gewrichten</vt:lpstr>
      <vt:lpstr>PowerPoint-presentatie</vt:lpstr>
      <vt:lpstr>Veranderingen skelet van jong naar 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Samenstelling bot, beenverbindingen, gewrichten</dc:title>
  <dc:creator>Sandra Kreuning</dc:creator>
  <cp:lastModifiedBy>Sandra Kreuning</cp:lastModifiedBy>
  <cp:revision>1</cp:revision>
  <dcterms:created xsi:type="dcterms:W3CDTF">2020-09-25T09:23:25Z</dcterms:created>
  <dcterms:modified xsi:type="dcterms:W3CDTF">2020-09-25T09:27:23Z</dcterms:modified>
</cp:coreProperties>
</file>